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4" autoAdjust="0"/>
    <p:restoredTop sz="98817"/>
  </p:normalViewPr>
  <p:slideViewPr>
    <p:cSldViewPr snapToGrid="0">
      <p:cViewPr>
        <p:scale>
          <a:sx n="110" d="100"/>
          <a:sy n="110" d="100"/>
        </p:scale>
        <p:origin x="594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17.png" /><Relationship Id="rId4" Type="http://schemas.openxmlformats.org/officeDocument/2006/relationships/image" Target="../media/image2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2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5" Type="http://schemas.openxmlformats.org/officeDocument/2006/relationships/image" Target="../media/image28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24325" y="1165355"/>
            <a:ext cx="9263000" cy="130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 b="1">
                <a:solidFill>
                  <a:schemeClr val="bg1"/>
                </a:solidFill>
              </a:rPr>
              <a:t>학과 어플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986260" y="6586181"/>
            <a:ext cx="19580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en-US" altLang="ko-KR" sz="9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8445" y="5860956"/>
            <a:ext cx="1739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40056" y="6255238"/>
            <a:ext cx="1739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5999" y="5244459"/>
            <a:ext cx="6096001" cy="54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bg1"/>
                </a:solidFill>
              </a:rPr>
              <a:t>                            </a:t>
            </a:r>
            <a:r>
              <a:rPr lang="en-US" altLang="ko-KR" sz="3000" b="1">
                <a:solidFill>
                  <a:schemeClr val="bg1"/>
                </a:solidFill>
              </a:rPr>
              <a:t>21954028 </a:t>
            </a:r>
            <a:r>
              <a:rPr lang="ko-KR" altLang="en-US" sz="3000" b="1">
                <a:solidFill>
                  <a:schemeClr val="bg1"/>
                </a:solidFill>
              </a:rPr>
              <a:t>조건희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5998" y="5787389"/>
            <a:ext cx="6096002" cy="544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bg1"/>
                </a:solidFill>
              </a:rPr>
              <a:t>                            </a:t>
            </a:r>
            <a:r>
              <a:rPr lang="en-US" altLang="ko-KR" sz="3000" b="1">
                <a:solidFill>
                  <a:schemeClr val="bg1"/>
                </a:solidFill>
              </a:rPr>
              <a:t>21941003 </a:t>
            </a:r>
            <a:r>
              <a:rPr lang="ko-KR" altLang="en-US" sz="3000" b="1">
                <a:solidFill>
                  <a:schemeClr val="bg1"/>
                </a:solidFill>
              </a:rPr>
              <a:t>김경민 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6311265"/>
            <a:ext cx="6096001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bg1"/>
                </a:solidFill>
              </a:rPr>
              <a:t>                            </a:t>
            </a:r>
            <a:r>
              <a:rPr lang="en-US" altLang="ko-KR" sz="3000" b="1">
                <a:solidFill>
                  <a:schemeClr val="bg1"/>
                </a:solidFill>
              </a:rPr>
              <a:t>21928024</a:t>
            </a:r>
            <a:r>
              <a:rPr lang="ko-KR" altLang="en-US" sz="3000" b="1">
                <a:solidFill>
                  <a:schemeClr val="bg1"/>
                </a:solidFill>
              </a:rPr>
              <a:t> 장용우                         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29700" y="4737735"/>
            <a:ext cx="3162300" cy="546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bg1"/>
                </a:solidFill>
              </a:rPr>
              <a:t>            </a:t>
            </a:r>
            <a:r>
              <a:rPr lang="en-US" altLang="ko-KR" sz="3000" b="1">
                <a:solidFill>
                  <a:schemeClr val="bg1"/>
                </a:solidFill>
              </a:rPr>
              <a:t>6</a:t>
            </a:r>
            <a:r>
              <a:rPr lang="ko-KR" altLang="en-US" sz="3000" b="1">
                <a:solidFill>
                  <a:schemeClr val="bg1"/>
                </a:solidFill>
              </a:rP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학사 일정</a:t>
            </a:r>
            <a:endParaRPr lang="en-US" altLang="ko-KR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2-3</a:t>
            </a:r>
          </a:p>
        </p:txBody>
      </p:sp>
      <p:pic>
        <p:nvPicPr>
          <p:cNvPr id="7" name="그림 6" descr="텍스트, 스크린샷, 번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44947" y="775169"/>
            <a:ext cx="5902106" cy="5910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677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버스 시간표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688" y="1004311"/>
            <a:ext cx="10697919" cy="4889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31352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식당 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/ 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편의점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,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  학교 위치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2-5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9863" y="1399908"/>
            <a:ext cx="4317585" cy="405818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  <a:scene3d>
            <a:camera prst="orthographicFront" fov="0">
              <a:rot lat="0" lon="0" rev="0"/>
            </a:camera>
            <a:lightRig rig="threePt" dir="t"/>
          </a:scene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9279" y="1403588"/>
            <a:ext cx="4480261" cy="40508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  <a:scene3d>
            <a:camera prst="orthographicFront" fov="0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7" y="335362"/>
            <a:ext cx="55736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학과 교수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,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LMS,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강의계획서</a:t>
            </a: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,</a:t>
            </a: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  학사정보센터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2-6</a:t>
            </a:r>
          </a:p>
        </p:txBody>
      </p:sp>
      <p:pic>
        <p:nvPicPr>
          <p:cNvPr id="3" name="그림 2" descr="스크린샷, 텍스트, 소프트웨어, 컴퓨터 아이콘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392" y="884212"/>
            <a:ext cx="3193050" cy="284204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7" name="그림 2" descr="텍스트, 스크린샷, 번호, 폰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863871"/>
            <a:ext cx="3359024" cy="286168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8" name="그림 1" descr="텍스트, 스크린샷, 웹사이트, 웹 페이지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983" y="3914383"/>
            <a:ext cx="3195744" cy="27566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9" name="그림 9" descr="텍스트, 스크린샷, 소프트웨어, 컴퓨터 아이콘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879263"/>
            <a:ext cx="3335159" cy="288103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설정</a:t>
            </a:r>
            <a:endParaRPr lang="en-US" altLang="ko-KR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434" y="375058"/>
            <a:ext cx="10210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2-7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 descr="텍스트, 스크린샷, 도표, 평행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7641" y="652700"/>
            <a:ext cx="6816716" cy="5552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6" y="335362"/>
            <a:ext cx="13635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시연 영상</a:t>
            </a:r>
            <a:endParaRPr lang="en-US" altLang="ko-KR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3-1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1206" y="6486475"/>
            <a:ext cx="3000794" cy="362000"/>
          </a:xfrm>
          <a:prstGeom prst="rect">
            <a:avLst/>
          </a:prstGeom>
        </p:spPr>
      </p:pic>
      <p:pic>
        <p:nvPicPr>
          <p:cNvPr id="10" name="KakaoTalk_20240610_015410798_exported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674989" y="574971"/>
            <a:ext cx="2842021" cy="5978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6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18718" y="335362"/>
            <a:ext cx="5057522" cy="45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회원가입 기능구현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403859" y="375058"/>
            <a:ext cx="1078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Part</a:t>
            </a:r>
            <a:r>
              <a:rPr kumimoji="0" lang="ko-KR" altLang="en-US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3-2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6476949"/>
            <a:ext cx="3000794" cy="36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72176" y="98561"/>
            <a:ext cx="6155370" cy="4226674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0027" y="3192550"/>
            <a:ext cx="5271132" cy="30023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4390974"/>
            <a:ext cx="3000794" cy="362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6754" y="1191288"/>
            <a:ext cx="5267193" cy="12909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7873" y="6387465"/>
            <a:ext cx="2066925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Getter &amp; Setter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5497" y="2632710"/>
            <a:ext cx="1609727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비밀번호 일치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24801" y="6385560"/>
            <a:ext cx="2114550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저장된 사용자 정보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58124" y="2687003"/>
            <a:ext cx="1933578" cy="359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사용자 정보저장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48374" y="3124199"/>
            <a:ext cx="6096000" cy="3129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18718" y="335362"/>
            <a:ext cx="2485772" cy="45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로그인 기능구현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403859" y="375058"/>
            <a:ext cx="1078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Part</a:t>
            </a:r>
            <a:r>
              <a:rPr kumimoji="0" lang="ko-KR" altLang="en-US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3-3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76949"/>
            <a:ext cx="3000794" cy="36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347" y="1080984"/>
            <a:ext cx="5684174" cy="14120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6442" y="3429000"/>
            <a:ext cx="5695287" cy="164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3682" y="428206"/>
            <a:ext cx="2762635" cy="60015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91325" y="4687253"/>
            <a:ext cx="1009649" cy="359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Intent()</a:t>
            </a:r>
          </a:p>
        </p:txBody>
      </p:sp>
      <p:sp>
        <p:nvSpPr>
          <p:cNvPr id="22" name="화살표: 오른쪽 21"/>
          <p:cNvSpPr/>
          <p:nvPr/>
        </p:nvSpPr>
        <p:spPr>
          <a:xfrm>
            <a:off x="6900862" y="4186237"/>
            <a:ext cx="552450" cy="3333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F5F5D">
              <a:alpha val="100000"/>
            </a:srgbClr>
          </a:solidFill>
          <a:ln w="12700" cap="flat" cmpd="sng" algn="ctr">
            <a:solidFill>
              <a:srgbClr val="2D2D2D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718718" y="335362"/>
            <a:ext cx="3257297" cy="45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비밀번호변경 기능구현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403859" y="375058"/>
            <a:ext cx="1078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Part</a:t>
            </a:r>
            <a:r>
              <a:rPr kumimoji="0" lang="ko-KR" altLang="en-US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3-4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5"/>
            <a:ext cx="3000794" cy="36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054" y="1371480"/>
            <a:ext cx="5617790" cy="13591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927" y="3429000"/>
            <a:ext cx="5604096" cy="615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77030" y="671128"/>
            <a:ext cx="2600668" cy="5644000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6691312" y="3262312"/>
            <a:ext cx="552450" cy="3333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F5F5D">
              <a:alpha val="100000"/>
            </a:srgbClr>
          </a:solidFill>
          <a:ln w="12700" cap="flat" cmpd="sng" algn="ctr">
            <a:solidFill>
              <a:srgbClr val="2D2D2D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3706177"/>
            <a:ext cx="1838324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updatePassword()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1718718" y="335362"/>
            <a:ext cx="13635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시연 영상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-15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Part 3-5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1206" y="6486475"/>
            <a:ext cx="3000794" cy="362000"/>
          </a:xfrm>
          <a:prstGeom prst="rect">
            <a:avLst/>
          </a:prstGeom>
        </p:spPr>
      </p:pic>
      <p:pic>
        <p:nvPicPr>
          <p:cNvPr id="26" name="메인기능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590304" y="609777"/>
            <a:ext cx="3011391" cy="5496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281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9663" y="1871175"/>
            <a:ext cx="1965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49663" y="3914063"/>
            <a:ext cx="1388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맡은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49663" y="4924883"/>
            <a:ext cx="2969672" cy="44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간트 차트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8478" y="1871174"/>
            <a:ext cx="105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앱구성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</a:rPr>
              <a:t>a table of contents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" name="빼기 기호 2"/>
          <p:cNvSpPr/>
          <p:nvPr/>
        </p:nvSpPr>
        <p:spPr>
          <a:xfrm>
            <a:off x="1923724" y="1871175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빼기 기호 17"/>
          <p:cNvSpPr/>
          <p:nvPr/>
        </p:nvSpPr>
        <p:spPr>
          <a:xfrm>
            <a:off x="1923724" y="3908751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빼기 기호 19"/>
          <p:cNvSpPr/>
          <p:nvPr/>
        </p:nvSpPr>
        <p:spPr>
          <a:xfrm>
            <a:off x="1923724" y="4924883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빼기 기호 20"/>
          <p:cNvSpPr/>
          <p:nvPr/>
        </p:nvSpPr>
        <p:spPr>
          <a:xfrm>
            <a:off x="6892539" y="1871174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9663" y="2892619"/>
            <a:ext cx="2717560" cy="44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사용한 도구 및 언어</a:t>
            </a:r>
          </a:p>
        </p:txBody>
      </p:sp>
      <p:sp>
        <p:nvSpPr>
          <p:cNvPr id="4" name="빼기 기호 3"/>
          <p:cNvSpPr/>
          <p:nvPr/>
        </p:nvSpPr>
        <p:spPr>
          <a:xfrm>
            <a:off x="1923724" y="2892619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37527" y="3921319"/>
            <a:ext cx="1965604" cy="44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시연 영상</a:t>
            </a:r>
          </a:p>
        </p:txBody>
      </p:sp>
      <p:sp>
        <p:nvSpPr>
          <p:cNvPr id="6" name="빼기 기호 5"/>
          <p:cNvSpPr/>
          <p:nvPr/>
        </p:nvSpPr>
        <p:spPr>
          <a:xfrm>
            <a:off x="6911589" y="3921319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13"/>
          <p:cNvSpPr txBox="1"/>
          <p:nvPr/>
        </p:nvSpPr>
        <p:spPr>
          <a:xfrm>
            <a:off x="7447053" y="2967335"/>
            <a:ext cx="1755138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150" normalizeH="0" baseline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기능 구현</a:t>
            </a:r>
          </a:p>
        </p:txBody>
      </p:sp>
      <p:sp>
        <p:nvSpPr>
          <p:cNvPr id="27" name="빼기 기호 20"/>
          <p:cNvSpPr/>
          <p:nvPr/>
        </p:nvSpPr>
        <p:spPr>
          <a:xfrm>
            <a:off x="6921114" y="2967335"/>
            <a:ext cx="525939" cy="461665"/>
          </a:xfrm>
          <a:prstGeom prst="mathMinus">
            <a:avLst>
              <a:gd name="adj1" fmla="val 23520"/>
            </a:avLst>
          </a:prstGeom>
          <a:solidFill>
            <a:srgbClr val="5F5F5D">
              <a:alpha val="100000"/>
            </a:srgbClr>
          </a:solidFill>
          <a:ln w="12700" cap="flat" cmpd="sng" algn="ctr">
            <a:solidFill>
              <a:srgbClr val="27272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5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20152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83366" y="961576"/>
            <a:ext cx="5615902" cy="493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2092" y="1510681"/>
            <a:ext cx="322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spc="-300">
                <a:solidFill>
                  <a:schemeClr val="tx2"/>
                </a:solidFill>
                <a:latin typeface="+mj-ea"/>
                <a:ea typeface="+mj-ea"/>
              </a:rPr>
              <a:t>불편한 점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595687" y="2554888"/>
            <a:ext cx="4646612" cy="25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06879" y="3209940"/>
            <a:ext cx="4892675" cy="3103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/>
              <a:t>-</a:t>
            </a:r>
            <a:r>
              <a:rPr lang="ko-KR" altLang="en-US" sz="1800" b="1"/>
              <a:t> 학교 생활을 하면서 찾기 힘든 강의실 위치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sz="1800" b="1"/>
              <a:t>-</a:t>
            </a:r>
            <a:r>
              <a:rPr lang="ko-KR" altLang="en-US" sz="1800" b="1"/>
              <a:t> 필요한 자료에 대한 접근성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sz="1800" b="1"/>
              <a:t>-</a:t>
            </a:r>
            <a:r>
              <a:rPr lang="ko-KR" altLang="en-US" sz="1800" b="1"/>
              <a:t> 학교 사이트의 가독성인해 찾기 힘든 정보</a:t>
            </a:r>
          </a:p>
          <a:p>
            <a:pPr lvl="0">
              <a:defRPr/>
            </a:pPr>
            <a:endParaRPr lang="ko-KR" altLang="en-US" sz="1800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학교내부에 있는 학식위치나 편의점 위치</a:t>
            </a:r>
          </a:p>
          <a:p>
            <a:pPr lvl="0">
              <a:defRPr/>
            </a:pPr>
            <a:r>
              <a:rPr lang="ko-KR" altLang="en-US" b="1"/>
              <a:t>                                   </a:t>
            </a:r>
          </a:p>
          <a:p>
            <a:pPr lvl="0">
              <a:defRPr/>
            </a:pPr>
            <a:r>
              <a:rPr lang="ko-KR" altLang="en-US" b="1"/>
              <a:t>                                   </a:t>
            </a:r>
          </a:p>
          <a:p>
            <a:pPr lvl="0">
              <a:defRPr/>
            </a:pPr>
            <a:r>
              <a:rPr lang="ko-KR" altLang="en-US" b="1"/>
              <a:t>                                  </a:t>
            </a:r>
          </a:p>
          <a:p>
            <a:pPr lvl="0">
              <a:defRPr/>
            </a:pPr>
            <a:r>
              <a:rPr lang="ko-KR" altLang="en-US" b="1"/>
              <a:t>                                   </a:t>
            </a:r>
            <a:endParaRPr lang="en-US" altLang="ko-KR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709" y="1926089"/>
            <a:ext cx="5360653" cy="2859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7351" y="2533475"/>
            <a:ext cx="6042940" cy="1644242"/>
          </a:xfrm>
          <a:prstGeom prst="rect">
            <a:avLst/>
          </a:prstGeom>
        </p:spPr>
      </p:pic>
      <p:sp>
        <p:nvSpPr>
          <p:cNvPr id="8" name="사각형: 둥근 모서리 7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8718" y="335362"/>
            <a:ext cx="26018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사용한 도구 및 언어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1485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1-1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1206" y="6486475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맡은 역할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009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1-2</a:t>
            </a:r>
          </a:p>
        </p:txBody>
      </p:sp>
      <p:sp>
        <p:nvSpPr>
          <p:cNvPr id="36" name="갈매기형 수장 5"/>
          <p:cNvSpPr/>
          <p:nvPr/>
        </p:nvSpPr>
        <p:spPr>
          <a:xfrm>
            <a:off x="7743824" y="299372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갈매기형 수장 4"/>
          <p:cNvSpPr/>
          <p:nvPr/>
        </p:nvSpPr>
        <p:spPr>
          <a:xfrm>
            <a:off x="4129087" y="299372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오각형 3"/>
          <p:cNvSpPr/>
          <p:nvPr/>
        </p:nvSpPr>
        <p:spPr>
          <a:xfrm>
            <a:off x="514350" y="2993720"/>
            <a:ext cx="3933825" cy="1399868"/>
          </a:xfrm>
          <a:prstGeom prst="homePlat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왼쪽 중괄호 38"/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40" name="왼쪽 중괄호 39"/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왼쪽 중괄호 40"/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652156" y="2054650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김경민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881632" y="2054650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장용우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43081" y="504949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조건희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7757" y="2944252"/>
            <a:ext cx="3994706" cy="112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● 회원가입</a:t>
            </a:r>
            <a:r>
              <a:rPr lang="en-US" altLang="ko-KR" sz="1700" b="1"/>
              <a:t>,</a:t>
            </a:r>
            <a:r>
              <a:rPr lang="ko-KR" altLang="en-US" sz="1700" b="1"/>
              <a:t> 로그인</a:t>
            </a:r>
            <a:r>
              <a:rPr lang="en-US" altLang="ko-KR" sz="1700" b="1"/>
              <a:t>,</a:t>
            </a:r>
            <a:r>
              <a:rPr lang="ko-KR" altLang="en-US" sz="1700" b="1"/>
              <a:t> 비밀번호 변경 </a:t>
            </a:r>
          </a:p>
          <a:p>
            <a:pPr lvl="0">
              <a:defRPr/>
            </a:pPr>
            <a:r>
              <a:rPr lang="ko-KR" altLang="en-US" sz="1700" b="1"/>
              <a:t>기능 구현</a:t>
            </a:r>
          </a:p>
          <a:p>
            <a:pPr lvl="0">
              <a:defRPr/>
            </a:pPr>
            <a:r>
              <a:rPr lang="ko-KR" altLang="en-US" sz="1700" b="1"/>
              <a:t>● 켈린더</a:t>
            </a:r>
            <a:r>
              <a:rPr lang="en-US" altLang="ko-KR" sz="1700" b="1"/>
              <a:t>,</a:t>
            </a:r>
            <a:r>
              <a:rPr lang="ko-KR" altLang="en-US" sz="1700" b="1"/>
              <a:t> 설정 기능 구현</a:t>
            </a:r>
          </a:p>
          <a:p>
            <a:pPr lvl="0">
              <a:defRPr/>
            </a:pPr>
            <a:r>
              <a:rPr lang="ko-KR" altLang="en-US" sz="1700" b="1"/>
              <a:t>● 와이어프레임</a:t>
            </a:r>
            <a:r>
              <a:rPr lang="en-US" altLang="ko-KR" sz="1700" b="1"/>
              <a:t>,</a:t>
            </a:r>
            <a:r>
              <a:rPr lang="ko-KR" altLang="en-US" sz="1700" b="1"/>
              <a:t> 간트차트 작성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4482" y="2993720"/>
            <a:ext cx="3082123" cy="11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● 메인화면 구성</a:t>
            </a:r>
          </a:p>
          <a:p>
            <a:pPr lvl="0">
              <a:defRPr/>
            </a:pPr>
            <a:r>
              <a:rPr lang="ko-KR" altLang="en-US" sz="1700" b="1"/>
              <a:t>● 지도</a:t>
            </a:r>
            <a:r>
              <a:rPr lang="en-US" altLang="ko-KR" sz="1700" b="1"/>
              <a:t>(</a:t>
            </a:r>
            <a:r>
              <a:rPr lang="ko-KR" altLang="en-US" sz="1700" b="1"/>
              <a:t>구글 맵</a:t>
            </a:r>
            <a:r>
              <a:rPr lang="en-US" altLang="ko-KR" sz="1700" b="1"/>
              <a:t>) </a:t>
            </a:r>
            <a:r>
              <a:rPr lang="ko-KR" altLang="en-US" sz="1700" b="1"/>
              <a:t>기능 구현</a:t>
            </a:r>
          </a:p>
          <a:p>
            <a:pPr lvl="0">
              <a:defRPr/>
            </a:pPr>
            <a:r>
              <a:rPr lang="ko-KR" altLang="en-US" sz="1700" b="1"/>
              <a:t>● 메인페이지의 추가 기능 </a:t>
            </a:r>
          </a:p>
          <a:p>
            <a:pPr lvl="0">
              <a:defRPr/>
            </a:pPr>
            <a:r>
              <a:rPr lang="ko-KR" altLang="en-US" sz="1700" b="1"/>
              <a:t>    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0965" y="2944252"/>
            <a:ext cx="2384982" cy="597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● </a:t>
            </a:r>
            <a:r>
              <a:rPr lang="en-US" altLang="ko-KR" sz="1700" b="1"/>
              <a:t>PPT</a:t>
            </a:r>
            <a:r>
              <a:rPr lang="ko-KR" altLang="en-US" sz="1700" b="1"/>
              <a:t> 제작</a:t>
            </a:r>
          </a:p>
          <a:p>
            <a:pPr lvl="0">
              <a:defRPr/>
            </a:pPr>
            <a:r>
              <a:rPr lang="ko-KR" altLang="en-US" sz="1700" b="1"/>
              <a:t>● 앱 디자인 제작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간트 차트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010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1-3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462513" y="534838"/>
            <a:ext cx="1552755" cy="672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40088"/>
            <a:ext cx="12192000" cy="4377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앱구성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735" y="375058"/>
            <a:ext cx="7829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41473" y="1871175"/>
            <a:ext cx="1995689" cy="47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메인화면</a:t>
            </a:r>
          </a:p>
        </p:txBody>
      </p:sp>
      <p:sp>
        <p:nvSpPr>
          <p:cNvPr id="3" name="빼기 기호 2"/>
          <p:cNvSpPr/>
          <p:nvPr/>
        </p:nvSpPr>
        <p:spPr>
          <a:xfrm>
            <a:off x="1515536" y="1871175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9" name="TextBox 8"/>
          <p:cNvSpPr txBox="1"/>
          <p:nvPr/>
        </p:nvSpPr>
        <p:spPr>
          <a:xfrm>
            <a:off x="2041473" y="2829967"/>
            <a:ext cx="3457998" cy="46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로그인 회원가입 </a:t>
            </a:r>
            <a:r>
              <a:rPr lang="en-US" altLang="ko-KR" sz="2500" b="1" spc="-15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ko-KR" altLang="en-US" sz="25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빼기 기호 9"/>
          <p:cNvSpPr/>
          <p:nvPr/>
        </p:nvSpPr>
        <p:spPr>
          <a:xfrm>
            <a:off x="1515534" y="2808716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11" name="TextBox 10"/>
          <p:cNvSpPr txBox="1"/>
          <p:nvPr/>
        </p:nvSpPr>
        <p:spPr>
          <a:xfrm>
            <a:off x="2041473" y="4719078"/>
            <a:ext cx="1627369" cy="47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학사 일정</a:t>
            </a:r>
          </a:p>
        </p:txBody>
      </p:sp>
      <p:sp>
        <p:nvSpPr>
          <p:cNvPr id="12" name="빼기 기호 11"/>
          <p:cNvSpPr/>
          <p:nvPr/>
        </p:nvSpPr>
        <p:spPr>
          <a:xfrm>
            <a:off x="1515534" y="4708453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13" name="TextBox 12"/>
          <p:cNvSpPr txBox="1"/>
          <p:nvPr/>
        </p:nvSpPr>
        <p:spPr>
          <a:xfrm>
            <a:off x="2041473" y="3769142"/>
            <a:ext cx="2226479" cy="46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학과 교수</a:t>
            </a:r>
          </a:p>
        </p:txBody>
      </p:sp>
      <p:sp>
        <p:nvSpPr>
          <p:cNvPr id="14" name="빼기 기호 13"/>
          <p:cNvSpPr/>
          <p:nvPr/>
        </p:nvSpPr>
        <p:spPr>
          <a:xfrm>
            <a:off x="1515534" y="3758517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16" name="TextBox 15"/>
          <p:cNvSpPr txBox="1"/>
          <p:nvPr/>
        </p:nvSpPr>
        <p:spPr>
          <a:xfrm>
            <a:off x="2041473" y="5679639"/>
            <a:ext cx="2071203" cy="47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강의 계획서</a:t>
            </a:r>
          </a:p>
        </p:txBody>
      </p:sp>
      <p:sp>
        <p:nvSpPr>
          <p:cNvPr id="17" name="빼기 기호 16"/>
          <p:cNvSpPr/>
          <p:nvPr/>
        </p:nvSpPr>
        <p:spPr>
          <a:xfrm>
            <a:off x="1515534" y="5669014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18" name="TextBox 17"/>
          <p:cNvSpPr txBox="1"/>
          <p:nvPr/>
        </p:nvSpPr>
        <p:spPr>
          <a:xfrm>
            <a:off x="7409227" y="2815350"/>
            <a:ext cx="1627369" cy="468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학교 위치</a:t>
            </a:r>
          </a:p>
        </p:txBody>
      </p:sp>
      <p:sp>
        <p:nvSpPr>
          <p:cNvPr id="19" name="빼기 기호 18"/>
          <p:cNvSpPr/>
          <p:nvPr/>
        </p:nvSpPr>
        <p:spPr>
          <a:xfrm>
            <a:off x="6883288" y="2804725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20" name="TextBox 19"/>
          <p:cNvSpPr txBox="1"/>
          <p:nvPr/>
        </p:nvSpPr>
        <p:spPr>
          <a:xfrm>
            <a:off x="7409227" y="3781453"/>
            <a:ext cx="2131588" cy="46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식당 </a:t>
            </a:r>
            <a:r>
              <a:rPr lang="en-US" altLang="ko-KR" sz="2500" b="1" spc="-150">
                <a:solidFill>
                  <a:schemeClr val="tx1">
                    <a:lumMod val="75000"/>
                  </a:schemeClr>
                </a:solidFill>
              </a:rPr>
              <a:t>/ </a:t>
            </a: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편의점</a:t>
            </a:r>
          </a:p>
        </p:txBody>
      </p:sp>
      <p:sp>
        <p:nvSpPr>
          <p:cNvPr id="21" name="빼기 기호 20"/>
          <p:cNvSpPr/>
          <p:nvPr/>
        </p:nvSpPr>
        <p:spPr>
          <a:xfrm>
            <a:off x="6883288" y="3770828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22" name="TextBox 21"/>
          <p:cNvSpPr txBox="1"/>
          <p:nvPr/>
        </p:nvSpPr>
        <p:spPr>
          <a:xfrm>
            <a:off x="7409226" y="4719078"/>
            <a:ext cx="3099904" cy="47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spc="-150">
                <a:solidFill>
                  <a:schemeClr val="tx1">
                    <a:lumMod val="75000"/>
                  </a:schemeClr>
                </a:solidFill>
              </a:rPr>
              <a:t>LMS</a:t>
            </a: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3" name="빼기 기호 22"/>
          <p:cNvSpPr/>
          <p:nvPr/>
        </p:nvSpPr>
        <p:spPr>
          <a:xfrm>
            <a:off x="6883288" y="4708453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26" name="TextBox 25"/>
          <p:cNvSpPr txBox="1"/>
          <p:nvPr/>
        </p:nvSpPr>
        <p:spPr>
          <a:xfrm>
            <a:off x="7409226" y="1874501"/>
            <a:ext cx="1995690" cy="4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chemeClr val="tx1">
                    <a:lumMod val="75000"/>
                  </a:schemeClr>
                </a:solidFill>
                <a:effectLst/>
              </a:rPr>
              <a:t>버스</a:t>
            </a:r>
            <a:r>
              <a:rPr lang="ko-KR" altLang="en-US" sz="2700" b="1" spc="-15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시간표</a:t>
            </a:r>
          </a:p>
        </p:txBody>
      </p:sp>
      <p:sp>
        <p:nvSpPr>
          <p:cNvPr id="27" name="빼기 기호 26"/>
          <p:cNvSpPr/>
          <p:nvPr/>
        </p:nvSpPr>
        <p:spPr>
          <a:xfrm>
            <a:off x="6883290" y="1874501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sp>
        <p:nvSpPr>
          <p:cNvPr id="28" name="TextBox 27"/>
          <p:cNvSpPr txBox="1"/>
          <p:nvPr/>
        </p:nvSpPr>
        <p:spPr>
          <a:xfrm>
            <a:off x="7409227" y="5679639"/>
            <a:ext cx="2916592" cy="471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spc="-150">
                <a:solidFill>
                  <a:schemeClr val="tx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29" name="빼기 기호 28"/>
          <p:cNvSpPr/>
          <p:nvPr/>
        </p:nvSpPr>
        <p:spPr>
          <a:xfrm>
            <a:off x="6883288" y="5669014"/>
            <a:ext cx="525939" cy="461665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0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  <p:sp>
        <p:nvSpPr>
          <p:cNvPr id="31" name="TextBox 25"/>
          <p:cNvSpPr txBox="1"/>
          <p:nvPr/>
        </p:nvSpPr>
        <p:spPr>
          <a:xfrm>
            <a:off x="7394984" y="878560"/>
            <a:ext cx="2298354" cy="50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chemeClr val="tx1">
                    <a:lumMod val="75000"/>
                  </a:schemeClr>
                </a:solidFill>
              </a:rPr>
              <a:t>학사정보센터</a:t>
            </a:r>
          </a:p>
        </p:txBody>
      </p:sp>
      <p:sp>
        <p:nvSpPr>
          <p:cNvPr id="32" name="빼기 기호 26"/>
          <p:cNvSpPr/>
          <p:nvPr/>
        </p:nvSpPr>
        <p:spPr>
          <a:xfrm>
            <a:off x="6869048" y="878560"/>
            <a:ext cx="525939" cy="461665"/>
          </a:xfrm>
          <a:prstGeom prst="mathMinus">
            <a:avLst>
              <a:gd name="adj1" fmla="val 23520"/>
            </a:avLst>
          </a:prstGeom>
          <a:solidFill>
            <a:srgbClr val="5F5F5D">
              <a:alpha val="100000"/>
            </a:srgbClr>
          </a:solidFill>
          <a:ln w="12700" cap="flat" cmpd="sng" algn="ctr">
            <a:solidFill>
              <a:srgbClr val="27272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900" b="0" i="0" u="none" strike="noStrike" kern="1200" cap="none" spc="0" normalizeH="0" baseline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메인화면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009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2-1</a:t>
            </a:r>
          </a:p>
        </p:txBody>
      </p:sp>
      <p:pic>
        <p:nvPicPr>
          <p:cNvPr id="2" name="그림 1" descr="텍스트, 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0299" y="814865"/>
            <a:ext cx="3131401" cy="5490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20" y="335362"/>
            <a:ext cx="23038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로그인 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009" y="375058"/>
            <a:ext cx="963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2-2</a:t>
            </a:r>
          </a:p>
        </p:txBody>
      </p:sp>
      <p:pic>
        <p:nvPicPr>
          <p:cNvPr id="7" name="그림 6" descr="텍스트, 도표, 직사각형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757" y="944958"/>
            <a:ext cx="11034466" cy="5473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1206" y="6486474"/>
            <a:ext cx="3000794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와이드스크린</PresentationFormat>
  <Paragraphs>87</Paragraphs>
  <Slides>19</Slides>
  <Notes>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건희 조</cp:lastModifiedBy>
  <cp:revision>123</cp:revision>
  <dcterms:created xsi:type="dcterms:W3CDTF">2022-05-10T00:06:31Z</dcterms:created>
  <dcterms:modified xsi:type="dcterms:W3CDTF">2025-01-31T05:30:06Z</dcterms:modified>
  <cp:version/>
</cp:coreProperties>
</file>